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6" r:id="rId4"/>
    <p:sldId id="259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307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Numericals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 on </a:t>
            </a:r>
          </a:p>
          <a:p>
            <a:pPr algn="ctr"/>
            <a:endParaRPr lang="en-US" sz="4000" dirty="0" smtClean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  <a:p>
            <a:pPr algn="ctr"/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TAYLOR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SERIES METHOD </a:t>
            </a:r>
          </a:p>
          <a:p>
            <a:endParaRPr lang="en-US" sz="4000" dirty="0" smtClean="0">
              <a:solidFill>
                <a:srgbClr val="FFFF00"/>
              </a:solidFill>
              <a:latin typeface="Algerian" pitchFamily="82" charset="0"/>
            </a:endParaRPr>
          </a:p>
          <a:p>
            <a:endParaRPr lang="en-US" sz="4000" dirty="0" smtClean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			Dr. K. JYOTHI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			LECTURER IN PHYSICS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			PR GOVT. COLLEGE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			KAKINADA</a:t>
            </a:r>
            <a:endParaRPr lang="en-US" sz="40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aylor’s Series&#10;Sol. Here,y = f(x, y) = 2y + 3ex&#10;, x0 = 0 and y0 = 0.&#10;y = 2y + 3ex&#10;⇒ y (x0) = 2(y0) + 3ex0&#10;= 2(0) + 3e0&#10;= ..."/>
          <p:cNvPicPr>
            <a:picLocks noChangeAspect="1" noChangeArrowheads="1"/>
          </p:cNvPicPr>
          <p:nvPr/>
        </p:nvPicPr>
        <p:blipFill>
          <a:blip r:embed="rId2"/>
          <a:srcRect b="6667"/>
          <a:stretch>
            <a:fillRect/>
          </a:stretch>
        </p:blipFill>
        <p:spPr bwMode="auto">
          <a:xfrm>
            <a:off x="40811" y="0"/>
            <a:ext cx="9026989" cy="6400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5715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aylor’s Series Method&#10;Ex:&#10;Use Taylor’s series method to solve&#10;dy&#10;dx&#10;= x2&#10;+ y2&#10;,&#10;y(0) = 1. Find y(0.1) correct up to 4 dec...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9547" y="76200"/>
            <a:ext cx="9134453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aylor’s Series Method&#10;Ex:&#10;Use Taylor’s series method to solve&#10;dy&#10;dx&#10;= x2&#10;y − 1,&#10;y(0) = 1. Find y(0.03).&#10;Dr. N. B. Vyas Nu..."/>
          <p:cNvPicPr>
            <a:picLocks noChangeAspect="1" noChangeArrowheads="1"/>
          </p:cNvPicPr>
          <p:nvPr/>
        </p:nvPicPr>
        <p:blipFill>
          <a:blip r:embed="rId2"/>
          <a:srcRect b="6709"/>
          <a:stretch>
            <a:fillRect/>
          </a:stretch>
        </p:blipFill>
        <p:spPr bwMode="auto">
          <a:xfrm>
            <a:off x="32592" y="76200"/>
            <a:ext cx="9138593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dinary Differential Equations&#10;Taylor’s Series Method:&#10;Consider the ﬁrst order Diﬀerential Equation&#10;dy&#10;dx&#10;= f(x, y), y(x0..."/>
          <p:cNvPicPr>
            <a:picLocks noChangeAspect="1" noChangeArrowheads="1"/>
          </p:cNvPicPr>
          <p:nvPr/>
        </p:nvPicPr>
        <p:blipFill>
          <a:blip r:embed="rId2"/>
          <a:srcRect b="5860"/>
          <a:stretch>
            <a:fillRect/>
          </a:stretch>
        </p:blipFill>
        <p:spPr bwMode="auto">
          <a:xfrm>
            <a:off x="76200" y="152400"/>
            <a:ext cx="9056162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Ordinary Differential Equations&#10;Taylor’s Series Method:&#10;Consider the ﬁrst order Diﬀerential Equation&#10;dy&#10;dx&#10;= f(x, y), y(x0..."/>
          <p:cNvPicPr>
            <a:picLocks noChangeAspect="1" noChangeArrowheads="1"/>
          </p:cNvPicPr>
          <p:nvPr/>
        </p:nvPicPr>
        <p:blipFill>
          <a:blip r:embed="rId2"/>
          <a:srcRect b="4444"/>
          <a:stretch>
            <a:fillRect/>
          </a:stretch>
        </p:blipFill>
        <p:spPr bwMode="auto">
          <a:xfrm>
            <a:off x="0" y="0"/>
            <a:ext cx="9134453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aylor’s Series Method&#10;Ex:1&#10;Solve y = x + y, y(0) = 1 by Taylor’s series&#10;method. Hence ﬁnd values of y at x = 0.1 and&#10;x = ...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9548" y="0"/>
            <a:ext cx="9134452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ylor’s Series Method&#10;Sol.: Here y = f(x, y) = x + y, x0 = 0 and y0 = 1&#10;y = x + y ⇒ y (0) = 1&#10;y = 1 + y ⇒ y (0) = 1 + y (..."/>
          <p:cNvPicPr>
            <a:picLocks noChangeAspect="1" noChangeArrowheads="1"/>
          </p:cNvPicPr>
          <p:nvPr/>
        </p:nvPicPr>
        <p:blipFill>
          <a:blip r:embed="rId2"/>
          <a:srcRect b="5682"/>
          <a:stretch>
            <a:fillRect/>
          </a:stretch>
        </p:blipFill>
        <p:spPr bwMode="auto">
          <a:xfrm>
            <a:off x="76200" y="76200"/>
            <a:ext cx="9039073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aylor’s Series Method&#10;y(x) = 1 + xy (0) +&#10;x2&#10;2!&#10;y (0) +&#10;x3&#10;3!&#10;y (0) . . .&#10;= 1 + x(1) +&#10;x2&#10;2&#10;(2) +&#10;x3&#10;6&#10;(2) +&#10;x4&#10;24&#10;(2) + ..."/>
          <p:cNvPicPr>
            <a:picLocks noChangeAspect="1" noChangeArrowheads="1"/>
          </p:cNvPicPr>
          <p:nvPr/>
        </p:nvPicPr>
        <p:blipFill>
          <a:blip r:embed="rId2"/>
          <a:srcRect b="4598"/>
          <a:stretch>
            <a:fillRect/>
          </a:stretch>
        </p:blipFill>
        <p:spPr bwMode="auto">
          <a:xfrm>
            <a:off x="152400" y="76200"/>
            <a:ext cx="8829971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aylor’s Series&#10;Ex Using Taylor’s series method, obtain the solution&#10;of&#10;dy&#10;dx&#10;= 3x + y2&#10;, given that y(0) = 1. Find the&#10;va..."/>
          <p:cNvPicPr>
            <a:picLocks noChangeAspect="1" noChangeArrowheads="1"/>
          </p:cNvPicPr>
          <p:nvPr/>
        </p:nvPicPr>
        <p:blipFill>
          <a:blip r:embed="rId2"/>
          <a:srcRect b="6897"/>
          <a:stretch>
            <a:fillRect/>
          </a:stretch>
        </p:blipFill>
        <p:spPr bwMode="auto">
          <a:xfrm>
            <a:off x="161629" y="152400"/>
            <a:ext cx="8829971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aylor’s Series&#10;Sol. Here,y = f(x, y) = 3x + y2&#10;, x0 = 0 and y0 = 1.&#10;y = 3x + y2&#10;⇒ y (x0) = 3(x0) + y2&#10;0 = 3(0) + 1 = 1&#10;y ...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9547" y="76200"/>
            <a:ext cx="9134453" cy="6477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5486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aylor’s Series&#10;Ex Using Taylor’s series method, ﬁnd the solution of&#10;dy&#10;dx&#10;= 2y + 3ex&#10;, y(0) = 0,at x = 0.2&#10;Dr. N. B. Vyas..."/>
          <p:cNvPicPr>
            <a:picLocks noChangeAspect="1" noChangeArrowheads="1"/>
          </p:cNvPicPr>
          <p:nvPr/>
        </p:nvPicPr>
        <p:blipFill>
          <a:blip r:embed="rId2"/>
          <a:srcRect b="4545"/>
          <a:stretch>
            <a:fillRect/>
          </a:stretch>
        </p:blipFill>
        <p:spPr bwMode="auto">
          <a:xfrm>
            <a:off x="30008" y="152400"/>
            <a:ext cx="9037792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JYOTHI</dc:creator>
  <cp:lastModifiedBy>JYOTHI</cp:lastModifiedBy>
  <cp:revision>5</cp:revision>
  <dcterms:created xsi:type="dcterms:W3CDTF">2006-08-16T00:00:00Z</dcterms:created>
  <dcterms:modified xsi:type="dcterms:W3CDTF">2020-05-07T10:23:24Z</dcterms:modified>
</cp:coreProperties>
</file>